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7560000" cx="10440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381">
          <p15:clr>
            <a:srgbClr val="747775"/>
          </p15:clr>
        </p15:guide>
        <p15:guide id="2" pos="3288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381" orient="horz"/>
        <p:guide pos="328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061666" y="685800"/>
            <a:ext cx="47352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1061666" y="685800"/>
            <a:ext cx="47352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55887" y="1094388"/>
            <a:ext cx="9728100" cy="3016800"/>
          </a:xfrm>
          <a:prstGeom prst="rect">
            <a:avLst/>
          </a:prstGeom>
        </p:spPr>
        <p:txBody>
          <a:bodyPr anchorCtr="0" anchor="b" bIns="114375" lIns="114375" spcFirstLastPara="1" rIns="114375" wrap="square" tIns="114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1pPr>
            <a:lvl2pPr lvl="1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2pPr>
            <a:lvl3pPr lvl="2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3pPr>
            <a:lvl4pPr lvl="3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4pPr>
            <a:lvl5pPr lvl="4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5pPr>
            <a:lvl6pPr lvl="5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6pPr>
            <a:lvl7pPr lvl="6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7pPr>
            <a:lvl8pPr lvl="7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8pPr>
            <a:lvl9pPr lvl="8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55878" y="4165643"/>
            <a:ext cx="9728100" cy="11649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55878" y="1625801"/>
            <a:ext cx="9728100" cy="2886000"/>
          </a:xfrm>
          <a:prstGeom prst="rect">
            <a:avLst/>
          </a:prstGeom>
        </p:spPr>
        <p:txBody>
          <a:bodyPr anchorCtr="0" anchor="b" bIns="114375" lIns="114375" spcFirstLastPara="1" rIns="114375" wrap="square" tIns="114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55878" y="4633192"/>
            <a:ext cx="9728100" cy="19119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74650" lvl="0" marL="457200" algn="ctr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1pPr>
            <a:lvl2pPr indent="-342900" lvl="1" marL="914400" algn="ctr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2pPr>
            <a:lvl3pPr indent="-342900" lvl="2" marL="1371600" algn="ctr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indent="-342900" lvl="3" marL="18288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 algn="ctr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 algn="ctr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 algn="ctr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 algn="ctr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55878" y="3161354"/>
            <a:ext cx="9728100" cy="12372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1pPr>
            <a:lvl2pPr lvl="1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2pPr>
            <a:lvl3pPr lvl="2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3pPr>
            <a:lvl4pPr lvl="3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4pPr>
            <a:lvl5pPr lvl="4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5pPr>
            <a:lvl6pPr lvl="5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6pPr>
            <a:lvl7pPr lvl="6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7pPr>
            <a:lvl8pPr lvl="7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8pPr>
            <a:lvl9pPr lvl="8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55878" y="654105"/>
            <a:ext cx="9728100" cy="8418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55878" y="1693927"/>
            <a:ext cx="9728100" cy="50214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74650" lvl="0" marL="45720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1pPr>
            <a:lvl2pPr indent="-342900" lvl="1" marL="9144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2pPr>
            <a:lvl3pPr indent="-342900" lvl="2" marL="13716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55878" y="654105"/>
            <a:ext cx="9728100" cy="8418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55878" y="1693927"/>
            <a:ext cx="4566900" cy="50214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5517307" y="1693927"/>
            <a:ext cx="4566900" cy="50214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55878" y="654105"/>
            <a:ext cx="9728100" cy="8418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55878" y="816630"/>
            <a:ext cx="3206100" cy="1110600"/>
          </a:xfrm>
          <a:prstGeom prst="rect">
            <a:avLst/>
          </a:prstGeom>
        </p:spPr>
        <p:txBody>
          <a:bodyPr anchorCtr="0" anchor="b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55878" y="2042457"/>
            <a:ext cx="3206100" cy="46731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23850" lvl="0" marL="4572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559734" y="661638"/>
            <a:ext cx="7270200" cy="60126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220000" y="-184"/>
            <a:ext cx="5220000" cy="7560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114375" lIns="114375" spcFirstLastPara="1" rIns="114375" wrap="square" tIns="11437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303130" y="1812541"/>
            <a:ext cx="4618500" cy="2178600"/>
          </a:xfrm>
          <a:prstGeom prst="rect">
            <a:avLst/>
          </a:prstGeom>
        </p:spPr>
        <p:txBody>
          <a:bodyPr anchorCtr="0" anchor="b" bIns="114375" lIns="114375" spcFirstLastPara="1" rIns="114375" wrap="square" tIns="114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1pPr>
            <a:lvl2pPr lvl="1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2pPr>
            <a:lvl3pPr lvl="2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3pPr>
            <a:lvl4pPr lvl="3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4pPr>
            <a:lvl5pPr lvl="4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5pPr>
            <a:lvl6pPr lvl="5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6pPr>
            <a:lvl7pPr lvl="6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7pPr>
            <a:lvl8pPr lvl="7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8pPr>
            <a:lvl9pPr lvl="8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303130" y="4120005"/>
            <a:ext cx="4618500" cy="18153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5639587" y="1064257"/>
            <a:ext cx="4380900" cy="54312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indent="-374650" lvl="0" marL="45720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1pPr>
            <a:lvl2pPr indent="-342900" lvl="1" marL="9144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2pPr>
            <a:lvl3pPr indent="-342900" lvl="2" marL="13716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55878" y="6218168"/>
            <a:ext cx="6849000" cy="8895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55878" y="654105"/>
            <a:ext cx="97281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55878" y="1693927"/>
            <a:ext cx="9728100" cy="5021400"/>
          </a:xfrm>
          <a:prstGeom prst="rect">
            <a:avLst/>
          </a:prstGeom>
          <a:noFill/>
          <a:ln>
            <a:noFill/>
          </a:ln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746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●"/>
              <a:defRPr sz="2300">
                <a:solidFill>
                  <a:schemeClr val="dk2"/>
                </a:solidFill>
              </a:defRPr>
            </a:lvl1pPr>
            <a:lvl2pPr indent="-3429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2pPr>
            <a:lvl3pPr indent="-3429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■"/>
              <a:defRPr sz="1800">
                <a:solidFill>
                  <a:schemeClr val="dk2"/>
                </a:solidFill>
              </a:defRPr>
            </a:lvl3pPr>
            <a:lvl4pPr indent="-3429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4pPr>
            <a:lvl5pPr indent="-3429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5pPr>
            <a:lvl6pPr indent="-3429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■"/>
              <a:defRPr sz="1800">
                <a:solidFill>
                  <a:schemeClr val="dk2"/>
                </a:solidFill>
              </a:defRPr>
            </a:lvl6pPr>
            <a:lvl7pPr indent="-3429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7pPr>
            <a:lvl8pPr indent="-3429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8pPr>
            <a:lvl9pPr indent="-3429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■"/>
              <a:defRPr sz="18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 algn="r">
              <a:buNone/>
              <a:defRPr sz="1300">
                <a:solidFill>
                  <a:schemeClr val="dk2"/>
                </a:solidFill>
              </a:defRPr>
            </a:lvl1pPr>
            <a:lvl2pPr lvl="1" algn="r">
              <a:buNone/>
              <a:defRPr sz="1300">
                <a:solidFill>
                  <a:schemeClr val="dk2"/>
                </a:solidFill>
              </a:defRPr>
            </a:lvl2pPr>
            <a:lvl3pPr lvl="2" algn="r">
              <a:buNone/>
              <a:defRPr sz="1300">
                <a:solidFill>
                  <a:schemeClr val="dk2"/>
                </a:solidFill>
              </a:defRPr>
            </a:lvl3pPr>
            <a:lvl4pPr lvl="3" algn="r">
              <a:buNone/>
              <a:defRPr sz="1300">
                <a:solidFill>
                  <a:schemeClr val="dk2"/>
                </a:solidFill>
              </a:defRPr>
            </a:lvl4pPr>
            <a:lvl5pPr lvl="4" algn="r">
              <a:buNone/>
              <a:defRPr sz="1300">
                <a:solidFill>
                  <a:schemeClr val="dk2"/>
                </a:solidFill>
              </a:defRPr>
            </a:lvl5pPr>
            <a:lvl6pPr lvl="5" algn="r">
              <a:buNone/>
              <a:defRPr sz="1300">
                <a:solidFill>
                  <a:schemeClr val="dk2"/>
                </a:solidFill>
              </a:defRPr>
            </a:lvl6pPr>
            <a:lvl7pPr lvl="6" algn="r">
              <a:buNone/>
              <a:defRPr sz="1300">
                <a:solidFill>
                  <a:schemeClr val="dk2"/>
                </a:solidFill>
              </a:defRPr>
            </a:lvl7pPr>
            <a:lvl8pPr lvl="7" algn="r">
              <a:buNone/>
              <a:defRPr sz="1300">
                <a:solidFill>
                  <a:schemeClr val="dk2"/>
                </a:solidFill>
              </a:defRPr>
            </a:lvl8pPr>
            <a:lvl9pPr lvl="8" algn="r">
              <a:buNone/>
              <a:defRPr sz="13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594800" y="3255000"/>
            <a:ext cx="5545200" cy="170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pt-BR"/>
              <a:t>Certificamos que a organização foi selecionada como uma das </a:t>
            </a:r>
            <a:endParaRPr/>
          </a:p>
          <a:p>
            <a:pPr indent="0" lvl="0" marL="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i="1" lang="pt-BR" sz="1500"/>
              <a:t>100 Melhores ONGs de 2024</a:t>
            </a:r>
            <a:r>
              <a:rPr lang="pt-BR" sz="1500"/>
              <a:t> </a:t>
            </a:r>
            <a:r>
              <a:rPr lang="pt-BR"/>
              <a:t>de acordo com padrões de gestão e transparência.</a:t>
            </a:r>
            <a:endParaRPr/>
          </a:p>
          <a:p>
            <a:pPr indent="0" lvl="0" marL="0" rtl="0" algn="just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pt-BR"/>
              <a:t>É uma ONG para se DOAR, e alcançou admiração e apoio das pessoas.</a:t>
            </a:r>
            <a:endParaRPr sz="17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700">
              <a:solidFill>
                <a:schemeClr val="dk2"/>
              </a:solidFill>
            </a:endParaRPr>
          </a:p>
        </p:txBody>
      </p:sp>
      <p:sp>
        <p:nvSpPr>
          <p:cNvPr id="55" name="Google Shape;55;p13"/>
          <p:cNvSpPr txBox="1"/>
          <p:nvPr/>
        </p:nvSpPr>
        <p:spPr>
          <a:xfrm>
            <a:off x="594800" y="2445000"/>
            <a:ext cx="5852400" cy="55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pt-BR" sz="1700">
                <a:solidFill>
                  <a:srgbClr val="A87905"/>
                </a:solidFill>
              </a:rPr>
              <a:t>Instituto André Franco Vive</a:t>
            </a:r>
            <a:endParaRPr b="1" sz="1700">
              <a:solidFill>
                <a:srgbClr val="A87905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